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6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3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6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8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9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2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5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26AA-AAC4-4FE7-848F-8D853D67503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90B8-7CC1-421C-8C99-48B22984A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Игра Что? Где? Когда?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Раунд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2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nformatika1\Desktop\презентация замки\конь людов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4" y="1600200"/>
            <a:ext cx="61277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9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П.И.Чайковский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Informatika1\Desktop\презентация замки\чайков 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6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Лебедь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Informatika1\Desktop\презентация замки\замок ле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0383"/>
            <a:ext cx="7078613" cy="44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Александровна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Informatika1\Desktop\презентация замки\м.а.и а.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03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Игра Что? Где? Когда?</vt:lpstr>
      <vt:lpstr>Конь</vt:lpstr>
      <vt:lpstr>П.И.Чайковский</vt:lpstr>
      <vt:lpstr>Лебедь</vt:lpstr>
      <vt:lpstr>Мария Александровна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Что? Где? Когда?</dc:title>
  <dc:creator>Informatika1</dc:creator>
  <cp:lastModifiedBy>Informatika1</cp:lastModifiedBy>
  <cp:revision>2</cp:revision>
  <dcterms:created xsi:type="dcterms:W3CDTF">2023-02-06T04:36:06Z</dcterms:created>
  <dcterms:modified xsi:type="dcterms:W3CDTF">2023-02-06T04:46:20Z</dcterms:modified>
</cp:coreProperties>
</file>