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3584C3-BE75-42BD-A401-589970434FAC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AC6755-8069-48AC-9028-0F6066667F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656784" cy="446449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Угадай, в каком это замке?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16223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 зрителями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formatika1\Desktop\презентация замки\замок 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83" y="683118"/>
            <a:ext cx="8400981" cy="59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09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1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formatika1\Desktop\презентация замки\Herrenchiemse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52670"/>
            <a:ext cx="8280921" cy="564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8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formatika1\Desktop\презентация замки\замок 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4" y="548680"/>
            <a:ext cx="8225003" cy="61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formatika1\Desktop\презентация замки\замок 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92888" cy="57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6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formatika1\Desktop\презентация замки\Вестибюль 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50341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7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formatika1\Desktop\презентация замки\замок малахи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31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2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formatika1\Desktop\презентация замки\конь людов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66700"/>
            <a:ext cx="856297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5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formatika1\Desktop\презентация замки\замок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70485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67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nformatika1\Desktop\презентация замки\змаок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06630"/>
            <a:ext cx="4320902" cy="59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4655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</TotalTime>
  <Words>14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Игра со зрителями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Informatika1</dc:creator>
  <cp:lastModifiedBy>Informatika1</cp:lastModifiedBy>
  <cp:revision>3</cp:revision>
  <dcterms:created xsi:type="dcterms:W3CDTF">2023-02-06T04:48:33Z</dcterms:created>
  <dcterms:modified xsi:type="dcterms:W3CDTF">2023-02-06T05:14:46Z</dcterms:modified>
</cp:coreProperties>
</file>