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1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4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0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4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6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2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6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25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F12B-ACE3-49D1-9242-0D455C827B40}" type="datetimeFigureOut">
              <a:rPr lang="ru-RU" smtClean="0"/>
              <a:t>10.09.2022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B99A-7FCE-4BDB-99E1-1F51128DF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7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астер-класс:</a:t>
            </a:r>
            <a:r>
              <a:rPr lang="ru-RU" b="1" dirty="0">
                <a:solidFill>
                  <a:srgbClr val="C00000"/>
                </a:solidFill>
              </a:rPr>
              <a:t> Использование технологии проблемного обучения на уроках истории и обществоведения</a:t>
            </a:r>
            <a:r>
              <a:rPr lang="ru-RU" dirty="0">
                <a:solidFill>
                  <a:srgbClr val="C00000"/>
                </a:solidFill>
              </a:rPr>
              <a:t>.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886200"/>
            <a:ext cx="5112568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Абсалямова</a:t>
            </a:r>
            <a:r>
              <a:rPr lang="ru-RU" sz="2400" dirty="0" smtClean="0">
                <a:solidFill>
                  <a:schemeClr val="tx1"/>
                </a:solidFill>
              </a:rPr>
              <a:t> Розалия </a:t>
            </a:r>
            <a:r>
              <a:rPr lang="ru-RU" sz="2400" dirty="0" err="1" smtClean="0">
                <a:solidFill>
                  <a:schemeClr val="tx1"/>
                </a:solidFill>
              </a:rPr>
              <a:t>Халиулловна</a:t>
            </a:r>
            <a:r>
              <a:rPr lang="ru-RU" sz="2400" dirty="0" smtClean="0">
                <a:solidFill>
                  <a:schemeClr val="tx1"/>
                </a:solidFill>
              </a:rPr>
              <a:t>, учитель истории и обществознания МБОУ «</a:t>
            </a:r>
            <a:r>
              <a:rPr lang="ru-RU" sz="2400" dirty="0" err="1" smtClean="0">
                <a:solidFill>
                  <a:schemeClr val="tx1"/>
                </a:solidFill>
              </a:rPr>
              <a:t>Бетькинская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СОШ с углубленным изучением отдельных предметов» </a:t>
            </a:r>
            <a:r>
              <a:rPr lang="ru-RU" sz="2400" dirty="0" err="1" smtClean="0">
                <a:solidFill>
                  <a:schemeClr val="tx1"/>
                </a:solidFill>
              </a:rPr>
              <a:t>Тукаевского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района РТ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«Гипотеза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происходит от древнегреческого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–основание, предположение, суждение о закономерной связи явлений.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может быть; предположим, что; допустим; возможно; что, если; если, то; так как.</a:t>
            </a:r>
          </a:p>
        </p:txBody>
      </p:sp>
    </p:spTree>
    <p:extLst>
      <p:ext uri="{BB962C8B-B14F-4D97-AF65-F5344CB8AC3E}">
        <p14:creationId xmlns:p14="http://schemas.microsoft.com/office/powerpoint/2010/main" val="26099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Возможные варианты ответов: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-Предположим, птицы определяют дорогу по солнцу и звёздам.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-Может быть, птицы сверху видят растения: они указывают им направление полёта.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-Допустим, птиц ведут те, кто уже летал на юг и знает дорогу.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-Возможно, птицы находят тёплые воздушные потоки и летят по ним.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-Может быть, у них есть внутренний природный компас, почти такой, как в самолёте или на корабле.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Вам нужно описать ситуацию.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группа: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желаемую ситуацию.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группа: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Найдите в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проблеме условия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при которых возможен положительный </a:t>
            </a:r>
          </a:p>
        </p:txBody>
      </p:sp>
    </p:spTree>
    <p:extLst>
      <p:ext uri="{BB962C8B-B14F-4D97-AF65-F5344CB8AC3E}">
        <p14:creationId xmlns:p14="http://schemas.microsoft.com/office/powerpoint/2010/main" val="22421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Проблема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- это объективно возникающий в ходе развития познания вопрос или целостный комплекс вопросов, решение которых представляет существенный практический или теоретический интерес.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Македония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amir\Desktop\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429200" cy="402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Мастер-класс: Использование технологии проблемного обучения на уроках истории и обществоведения. </vt:lpstr>
      <vt:lpstr>«Гипотеза» происходит от древнегреческого hypothesis –основание, предположение, суждение о закономерной связи явлений. </vt:lpstr>
      <vt:lpstr>Словесные конструкции: может быть; предположим, что; допустим; возможно; что, если; если, то; так как.</vt:lpstr>
      <vt:lpstr>Возможные варианты ответов: -Предположим, птицы определяют дорогу по солнцу и звёздам. -Может быть, птицы сверху видят растения: они указывают им направление полёта. -Допустим, птиц ведут те, кто уже летал на юг и знает дорогу. -Возможно, птицы находят тёплые воздушные потоки и летят по ним. -Может быть, у них есть внутренний природный компас, почти такой, как в самолёте или на корабле. </vt:lpstr>
      <vt:lpstr>1 группа: Вам нужно описать ситуацию. 2 группа: Запишите желаемую ситуацию. 3 группа: Найдите в проблеме условия, при которых возможен положительный </vt:lpstr>
      <vt:lpstr>Проблема - это объективно возникающий в ходе развития познания вопрос или целостный комплекс вопросов, решение которых представляет существенный практический или теоретический интерес. </vt:lpstr>
      <vt:lpstr>Македония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Мастер-класс: Использование технологии проблемного обучения на уроках истории и обществоведения.</dc:title>
  <dc:creator>Damir</dc:creator>
  <cp:lastModifiedBy>Damir</cp:lastModifiedBy>
  <cp:revision>10</cp:revision>
  <dcterms:created xsi:type="dcterms:W3CDTF">2021-04-06T18:16:50Z</dcterms:created>
  <dcterms:modified xsi:type="dcterms:W3CDTF">2022-09-10T17:10:52Z</dcterms:modified>
</cp:coreProperties>
</file>