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DCEF79-2F94-44B8-B3DD-BA8FD918C6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34FA8E-E4F2-48FC-8067-2D43F63A05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Что? Где? Когда?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97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formatika1\Desktop\презентация замки\замок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060728" cy="58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formatika1\Desktop\презентация замки\зам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33320" cy="53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Informatika1\Desktop\презентация замки\замок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6784" cy="46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formatika1\Desktop\презентация замки\фото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724"/>
            <a:ext cx="66967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nformatika1\Desktop\презентация замки\замок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formatika1\Desktop\презентация замки\замок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9" y="908719"/>
            <a:ext cx="739537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Людовик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nformatika1\Desktop\презентация замки\людовиг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96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замки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Нойншванштайн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Линдерхоф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Херренхимзее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nformatika1\Desktop\презентация замки\зам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4907"/>
            <a:ext cx="2391941" cy="15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formatika1\Desktop\презентация замки\замок 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67" y="3734908"/>
            <a:ext cx="2662145" cy="16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formatika1\Desktop\презентация замки\фото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formatika1\Desktop\презентация замки\замок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9" t="-32378" r="-11203" b="-40417"/>
          <a:stretch/>
        </p:blipFill>
        <p:spPr bwMode="auto">
          <a:xfrm>
            <a:off x="1259632" y="-1251520"/>
            <a:ext cx="691515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formatika1\Desktop\презентация замки\замок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formatika1\Desktop\презентация замки\замок 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90600"/>
            <a:ext cx="78025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formatika1\Desktop\презентация замки\замок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34064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formatika1\Desktop\презентация замки\замок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0" y="980728"/>
            <a:ext cx="727682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formatika1\Desktop\презентация замки\замок 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</TotalTime>
  <Words>14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Игра</vt:lpstr>
      <vt:lpstr>Людовик II</vt:lpstr>
      <vt:lpstr>Знаменитые замки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Informatika1</dc:creator>
  <cp:lastModifiedBy>Informatika1</cp:lastModifiedBy>
  <cp:revision>4</cp:revision>
  <dcterms:created xsi:type="dcterms:W3CDTF">2023-02-03T07:54:13Z</dcterms:created>
  <dcterms:modified xsi:type="dcterms:W3CDTF">2023-02-03T08:30:02Z</dcterms:modified>
</cp:coreProperties>
</file>