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76" r:id="rId2"/>
    <p:sldId id="278" r:id="rId3"/>
    <p:sldId id="258" r:id="rId4"/>
    <p:sldId id="302" r:id="rId5"/>
    <p:sldId id="304" r:id="rId6"/>
    <p:sldId id="303" r:id="rId7"/>
    <p:sldId id="305" r:id="rId8"/>
    <p:sldId id="306" r:id="rId9"/>
    <p:sldId id="307" r:id="rId10"/>
    <p:sldId id="277" r:id="rId11"/>
    <p:sldId id="279" r:id="rId12"/>
    <p:sldId id="280" r:id="rId13"/>
    <p:sldId id="281" r:id="rId14"/>
    <p:sldId id="282" r:id="rId15"/>
    <p:sldId id="265" r:id="rId16"/>
    <p:sldId id="266" r:id="rId17"/>
    <p:sldId id="268" r:id="rId18"/>
    <p:sldId id="273" r:id="rId19"/>
    <p:sldId id="287" r:id="rId20"/>
    <p:sldId id="291" r:id="rId21"/>
    <p:sldId id="300" r:id="rId22"/>
    <p:sldId id="309" r:id="rId23"/>
    <p:sldId id="30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229FB-B54B-411A-9FC0-C6593B828E05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025C6-19BA-4A7E-A3CC-8C0993F5B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9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39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7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3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80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02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57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39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874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6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01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7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28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23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5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25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688828" y="692696"/>
            <a:ext cx="5643602" cy="3420451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Приданникова</a:t>
            </a:r>
            <a:r>
              <a:rPr lang="ru-RU" sz="2400" b="1" dirty="0" smtClean="0">
                <a:solidFill>
                  <a:srgbClr val="FF0000"/>
                </a:solidFill>
              </a:rPr>
              <a:t> Алена Николаевна</a:t>
            </a:r>
            <a:r>
              <a:rPr lang="ru-RU" sz="1800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учитель </a:t>
            </a:r>
            <a:r>
              <a:rPr lang="ru-RU" sz="1800" b="1" dirty="0">
                <a:solidFill>
                  <a:srgbClr val="FF0000"/>
                </a:solidFill>
              </a:rPr>
              <a:t>начальных классов </a:t>
            </a:r>
            <a:r>
              <a:rPr lang="ru-RU" sz="1800" b="1" dirty="0" smtClean="0">
                <a:solidFill>
                  <a:srgbClr val="FF0000"/>
                </a:solidFill>
              </a:rPr>
              <a:t>«Октябрьской СОШ»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филиала МКОУ «</a:t>
            </a:r>
            <a:r>
              <a:rPr lang="ru-RU" sz="1600" b="1" dirty="0" err="1" smtClean="0">
                <a:solidFill>
                  <a:srgbClr val="FF0000"/>
                </a:solidFill>
              </a:rPr>
              <a:t>Уйская</a:t>
            </a:r>
            <a:r>
              <a:rPr lang="ru-RU" sz="1600" b="1" dirty="0" smtClean="0">
                <a:solidFill>
                  <a:srgbClr val="FF0000"/>
                </a:solidFill>
              </a:rPr>
              <a:t> СОШ имени А.И. Тихонова»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82"/>
          <a:stretch/>
        </p:blipFill>
        <p:spPr>
          <a:xfrm>
            <a:off x="1547664" y="1484783"/>
            <a:ext cx="6120680" cy="19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371" y="29787"/>
            <a:ext cx="9144000" cy="684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1101" t="2331" r="22291" b="11417"/>
          <a:stretch>
            <a:fillRect/>
          </a:stretch>
        </p:blipFill>
        <p:spPr bwMode="auto">
          <a:xfrm>
            <a:off x="5286380" y="4286256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688828" y="692696"/>
            <a:ext cx="5643602" cy="3420451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Разгадайте</a:t>
            </a:r>
          </a:p>
          <a:p>
            <a:pPr algn="ctr" rtl="0"/>
            <a:r>
              <a:rPr lang="ru-RU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ребусы</a:t>
            </a:r>
            <a:endParaRPr lang="ru-RU" sz="36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86256"/>
            <a:ext cx="1428760" cy="17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848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nap05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032448" cy="2967509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ребус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4032448" cy="2452268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5292725" y="1484313"/>
            <a:ext cx="2592388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Вершина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5867400" y="4508500"/>
            <a:ext cx="1584325" cy="812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Луч</a:t>
            </a:r>
          </a:p>
        </p:txBody>
      </p:sp>
      <p:pic>
        <p:nvPicPr>
          <p:cNvPr id="17415" name="Picture 7" descr="1_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7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snap0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4749800" cy="2028825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6011863" y="1628775"/>
            <a:ext cx="2305050" cy="739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Задача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5867400" y="4005263"/>
            <a:ext cx="2449513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Диаметр</a:t>
            </a:r>
          </a:p>
        </p:txBody>
      </p:sp>
      <p:pic>
        <p:nvPicPr>
          <p:cNvPr id="18438" name="Picture 6" descr="Рисун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712"/>
            <a:ext cx="4751387" cy="2016125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90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snap05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232025" cy="2952750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5148263" y="980728"/>
            <a:ext cx="2952129" cy="177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Знак</a:t>
            </a:r>
          </a:p>
        </p:txBody>
      </p:sp>
      <p:pic>
        <p:nvPicPr>
          <p:cNvPr id="19461" name="Picture 5" descr="snap05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3" y="4149080"/>
            <a:ext cx="4175125" cy="2087562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5148263" y="4797425"/>
            <a:ext cx="3106737" cy="1112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Пять</a:t>
            </a:r>
          </a:p>
        </p:txBody>
      </p:sp>
      <p:pic>
        <p:nvPicPr>
          <p:cNvPr id="19463" name="Picture 7" descr="1_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158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Рисунок 4" descr="img1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621396"/>
            <a:ext cx="5184775" cy="2016125"/>
          </a:xfrm>
          <a:ln w="7620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20484" name="Рисунок 5" descr="img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9" y="4221088"/>
            <a:ext cx="5106590" cy="2054225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6011863" y="2133600"/>
            <a:ext cx="2592387" cy="790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Сложение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5795963" y="4581525"/>
            <a:ext cx="3024187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Вычитание</a:t>
            </a:r>
          </a:p>
        </p:txBody>
      </p:sp>
      <p:pic>
        <p:nvPicPr>
          <p:cNvPr id="20487" name="Picture 7" descr="1_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3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252" t="5729" r="4268" b="8333"/>
          <a:stretch>
            <a:fillRect/>
          </a:stretch>
        </p:blipFill>
        <p:spPr bwMode="auto">
          <a:xfrm>
            <a:off x="539552" y="548680"/>
            <a:ext cx="8064896" cy="46805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27783" y="5445224"/>
            <a:ext cx="3528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ЗАДАЧА</a:t>
            </a:r>
          </a:p>
        </p:txBody>
      </p:sp>
    </p:spTree>
    <p:extLst>
      <p:ext uri="{BB962C8B-B14F-4D97-AF65-F5344CB8AC3E}">
        <p14:creationId xmlns:p14="http://schemas.microsoft.com/office/powerpoint/2010/main" val="350937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3245" t="7254" r="5680" b="7254"/>
          <a:stretch>
            <a:fillRect/>
          </a:stretch>
        </p:blipFill>
        <p:spPr bwMode="auto">
          <a:xfrm>
            <a:off x="539552" y="548680"/>
            <a:ext cx="8064896" cy="47525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43808" y="5589240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ТОЧКА</a:t>
            </a:r>
          </a:p>
        </p:txBody>
      </p:sp>
    </p:spTree>
    <p:extLst>
      <p:ext uri="{BB962C8B-B14F-4D97-AF65-F5344CB8AC3E}">
        <p14:creationId xmlns:p14="http://schemas.microsoft.com/office/powerpoint/2010/main" val="30946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2057" t="3155" r="4865" b="7147"/>
          <a:stretch>
            <a:fillRect/>
          </a:stretch>
        </p:blipFill>
        <p:spPr bwMode="auto">
          <a:xfrm>
            <a:off x="539552" y="548680"/>
            <a:ext cx="8064896" cy="44644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987824" y="5229200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ОТРЕЗОК</a:t>
            </a:r>
          </a:p>
        </p:txBody>
      </p:sp>
    </p:spTree>
    <p:extLst>
      <p:ext uri="{BB962C8B-B14F-4D97-AF65-F5344CB8AC3E}">
        <p14:creationId xmlns:p14="http://schemas.microsoft.com/office/powerpoint/2010/main" val="384319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5689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75856" y="4725144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ЧИСЛО</a:t>
            </a:r>
          </a:p>
        </p:txBody>
      </p:sp>
    </p:spTree>
    <p:extLst>
      <p:ext uri="{BB962C8B-B14F-4D97-AF65-F5344CB8AC3E}">
        <p14:creationId xmlns:p14="http://schemas.microsoft.com/office/powerpoint/2010/main" val="34155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lip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54" y="1256933"/>
            <a:ext cx="310515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Ребусы</a:t>
            </a:r>
          </a:p>
        </p:txBody>
      </p:sp>
      <p:pic>
        <p:nvPicPr>
          <p:cNvPr id="5124" name="Picture 4" descr="1_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838950" y="620713"/>
            <a:ext cx="230505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200" b="1" dirty="0">
                <a:latin typeface="Times New Roman" pitchFamily="18" charset="0"/>
              </a:rPr>
              <a:t>,,</a:t>
            </a:r>
          </a:p>
        </p:txBody>
      </p:sp>
      <p:pic>
        <p:nvPicPr>
          <p:cNvPr id="5126" name="Picture 8" descr="onion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12" y="1256933"/>
            <a:ext cx="318928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3419871" y="2060848"/>
            <a:ext cx="1080691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5600" b="1" dirty="0">
                <a:latin typeface="Times New Roman" pitchFamily="18" charset="0"/>
              </a:rPr>
              <a:t>,</a:t>
            </a:r>
          </a:p>
        </p:txBody>
      </p:sp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>
            <a:off x="3419870" y="5054517"/>
            <a:ext cx="3024337" cy="16145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луч</a:t>
            </a:r>
            <a:endParaRPr lang="ru-RU" sz="36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2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115617" y="333375"/>
            <a:ext cx="7056784" cy="5183188"/>
          </a:xfrm>
        </p:spPr>
        <p:txBody>
          <a:bodyPr lIns="91440" tIns="45720" rIns="91440" bIns="45720"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3333FF"/>
                </a:solidFill>
              </a:rPr>
              <a:t>       </a:t>
            </a:r>
          </a:p>
          <a:p>
            <a:pPr eaLnBrk="1" hangingPunct="1"/>
            <a:endParaRPr lang="ru-RU" sz="2400" b="1" dirty="0" smtClean="0">
              <a:solidFill>
                <a:srgbClr val="3333FF"/>
              </a:solidFill>
            </a:endParaRPr>
          </a:p>
          <a:p>
            <a:pPr marL="0" indent="0" eaLnBrk="1" hangingPunct="1">
              <a:buNone/>
            </a:pPr>
            <a:r>
              <a:rPr lang="ru-RU" sz="2400" b="1" dirty="0" smtClean="0">
                <a:solidFill>
                  <a:srgbClr val="3333FF"/>
                </a:solidFill>
              </a:rPr>
              <a:t>    </a:t>
            </a:r>
          </a:p>
          <a:p>
            <a:pPr marL="0" indent="0" eaLnBrk="1" hangingPunct="1">
              <a:buNone/>
            </a:pPr>
            <a:r>
              <a:rPr lang="ru-RU" sz="2400" b="1" dirty="0">
                <a:solidFill>
                  <a:srgbClr val="3333FF"/>
                </a:solidFill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</a:rPr>
              <a:t>    </a:t>
            </a:r>
          </a:p>
          <a:p>
            <a:pPr marL="0" indent="0" eaLnBrk="1" hangingPunct="1">
              <a:buNone/>
            </a:pPr>
            <a:endParaRPr lang="ru-RU" b="1" dirty="0">
              <a:solidFill>
                <a:srgbClr val="3333FF"/>
              </a:solidFill>
            </a:endParaRPr>
          </a:p>
          <a:p>
            <a:pPr marL="0" indent="0" eaLnBrk="1" hangingPunct="1">
              <a:buNone/>
            </a:pPr>
            <a:r>
              <a:rPr lang="ru-RU" sz="2800" b="1" dirty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– это загадка, в которой искомое слово или фраза изображены в виде комбинации фигур, знаков, букв</a:t>
            </a:r>
          </a:p>
          <a:p>
            <a:pPr marL="0" indent="0" eaLnBrk="1" hangingPunct="1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</a:t>
            </a:r>
          </a:p>
        </p:txBody>
      </p:sp>
      <p:pic>
        <p:nvPicPr>
          <p:cNvPr id="16387" name="Рисунок 4" descr="32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05576"/>
            <a:ext cx="2591123" cy="225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WordArt 9"/>
          <p:cNvSpPr>
            <a:spLocks noChangeArrowheads="1" noChangeShapeType="1" noTextEdit="1"/>
          </p:cNvSpPr>
          <p:nvPr/>
        </p:nvSpPr>
        <p:spPr bwMode="auto">
          <a:xfrm>
            <a:off x="1477986" y="908720"/>
            <a:ext cx="6840760" cy="12103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145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Ребус</a:t>
            </a:r>
            <a:endParaRPr lang="ru-RU" sz="36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91" name="Picture 13" descr="1_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16013" y="4221163"/>
            <a:ext cx="6477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106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 rot="10800000" flipV="1">
            <a:off x="3851275" y="1484313"/>
            <a:ext cx="21605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11188" y="1484313"/>
            <a:ext cx="15128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29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pic>
        <p:nvPicPr>
          <p:cNvPr id="9221" name="Picture 6" descr="an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2160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Рисунок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2020">
            <a:off x="3859213" y="2454275"/>
            <a:ext cx="17303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Рисунок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3841">
            <a:off x="3851275" y="2492375"/>
            <a:ext cx="19446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6372225" y="2205038"/>
            <a:ext cx="2376488" cy="811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Один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971550" y="3860800"/>
            <a:ext cx="172878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5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</a:t>
            </a:r>
          </a:p>
        </p:txBody>
      </p:sp>
      <p:pic>
        <p:nvPicPr>
          <p:cNvPr id="11275" name="Рисунок 4" descr="32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895725"/>
            <a:ext cx="287972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WordArt 12"/>
          <p:cNvSpPr>
            <a:spLocks noChangeArrowheads="1" noChangeShapeType="1" noTextEdit="1"/>
          </p:cNvSpPr>
          <p:nvPr/>
        </p:nvSpPr>
        <p:spPr bwMode="auto">
          <a:xfrm>
            <a:off x="6588125" y="4652963"/>
            <a:ext cx="2087563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Два</a:t>
            </a:r>
          </a:p>
        </p:txBody>
      </p:sp>
      <p:pic>
        <p:nvPicPr>
          <p:cNvPr id="9228" name="Picture 13" descr="1_gif"/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0" y="0"/>
            <a:ext cx="1143000" cy="1143000"/>
          </a:xfrm>
          <a:noFill/>
        </p:spPr>
      </p:pic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2555875" y="3068638"/>
            <a:ext cx="2160588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17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,,</a:t>
            </a:r>
          </a:p>
        </p:txBody>
      </p:sp>
    </p:spTree>
    <p:extLst>
      <p:ext uri="{BB962C8B-B14F-4D97-AF65-F5344CB8AC3E}">
        <p14:creationId xmlns:p14="http://schemas.microsoft.com/office/powerpoint/2010/main" val="271622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9899"/>
            <a:ext cx="8064896" cy="593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835696" y="3105835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Придумайте</a:t>
            </a:r>
          </a:p>
          <a:p>
            <a:pPr algn="ctr"/>
            <a:endParaRPr lang="ru-RU" sz="54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ru-RU" sz="54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ребусы</a:t>
            </a:r>
          </a:p>
        </p:txBody>
      </p:sp>
      <p:pic>
        <p:nvPicPr>
          <p:cNvPr id="5" name="Picture 7" descr="school02-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1340768"/>
            <a:ext cx="2182754" cy="19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chool02-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2276872"/>
            <a:ext cx="4464496" cy="39022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76470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Придумайте ребуса на данные числа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2676"/>
            <a:ext cx="8064896" cy="57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03" y="781818"/>
            <a:ext cx="8186766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Правила разгадывания ребусов: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098655"/>
            <a:ext cx="7171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small" dirty="0">
                <a:solidFill>
                  <a:srgbClr val="7030A0"/>
                </a:solidFill>
              </a:rPr>
              <a:t>1. Запятая слева от слова означает количество букв, которые нужно удалить с начала </a:t>
            </a:r>
            <a:r>
              <a:rPr lang="ru-RU" sz="2400" b="1" cap="small" dirty="0" smtClean="0">
                <a:solidFill>
                  <a:srgbClr val="7030A0"/>
                </a:solidFill>
              </a:rPr>
              <a:t>слова</a:t>
            </a:r>
            <a:endParaRPr lang="ru-RU" sz="2400" b="1" cap="small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5500702"/>
            <a:ext cx="3751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small" dirty="0">
                <a:solidFill>
                  <a:srgbClr val="00B050"/>
                </a:solidFill>
              </a:rPr>
              <a:t>Было </a:t>
            </a:r>
            <a:r>
              <a:rPr lang="ru-RU" sz="2400" b="1" cap="small" dirty="0" smtClean="0">
                <a:solidFill>
                  <a:srgbClr val="00B050"/>
                </a:solidFill>
              </a:rPr>
              <a:t>«ЛУК" </a:t>
            </a:r>
            <a:r>
              <a:rPr lang="ru-RU" sz="2400" b="1" cap="small" dirty="0">
                <a:solidFill>
                  <a:srgbClr val="00B050"/>
                </a:solidFill>
              </a:rPr>
              <a:t>стало </a:t>
            </a:r>
            <a:r>
              <a:rPr lang="ru-RU" sz="2400" b="1" cap="small" dirty="0" smtClean="0">
                <a:solidFill>
                  <a:srgbClr val="00B050"/>
                </a:solidFill>
              </a:rPr>
              <a:t>«</a:t>
            </a:r>
            <a:r>
              <a:rPr lang="ru-RU" sz="2400" b="1" dirty="0" smtClean="0">
                <a:solidFill>
                  <a:srgbClr val="00B050"/>
                </a:solidFill>
              </a:rPr>
              <a:t>УК"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8" name="Picture 8" descr="onion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69" y="3309495"/>
            <a:ext cx="2274143" cy="20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3491878" y="2564904"/>
            <a:ext cx="648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314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03" y="781818"/>
            <a:ext cx="8186766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Правила разгадывания ребусов: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0424" y="2106636"/>
            <a:ext cx="71717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2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r>
              <a:rPr lang="ru-RU" sz="2800" b="1" dirty="0">
                <a:solidFill>
                  <a:srgbClr val="7030A0"/>
                </a:solidFill>
              </a:rPr>
              <a:t>Перевернутая запятая справа означает количество букв, которые нужно удалить с конца </a:t>
            </a:r>
            <a:r>
              <a:rPr lang="ru-RU" sz="2800" b="1" dirty="0" smtClean="0">
                <a:solidFill>
                  <a:srgbClr val="7030A0"/>
                </a:solidFill>
              </a:rPr>
              <a:t>слова</a:t>
            </a:r>
            <a:endParaRPr lang="ru-RU" sz="2800" b="1" cap="small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292177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5411912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Было </a:t>
            </a:r>
            <a:r>
              <a:rPr lang="ru-RU" sz="2400" b="1" dirty="0" smtClean="0">
                <a:solidFill>
                  <a:srgbClr val="00B050"/>
                </a:solidFill>
              </a:rPr>
              <a:t>«ДИСК" </a:t>
            </a:r>
            <a:r>
              <a:rPr lang="ru-RU" sz="2400" b="1" dirty="0">
                <a:solidFill>
                  <a:srgbClr val="00B050"/>
                </a:solidFill>
              </a:rPr>
              <a:t>стало </a:t>
            </a:r>
            <a:r>
              <a:rPr lang="ru-RU" sz="2400" b="1" dirty="0" smtClean="0">
                <a:solidFill>
                  <a:srgbClr val="00B050"/>
                </a:solidFill>
              </a:rPr>
              <a:t>«ДИ"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7" name="Picture 3" descr="диагона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8"/>
          <a:stretch/>
        </p:blipFill>
        <p:spPr>
          <a:xfrm>
            <a:off x="3786188" y="3212976"/>
            <a:ext cx="1800201" cy="1966169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65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03" y="781818"/>
            <a:ext cx="8186766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Правила разгадывания ребусов: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098655"/>
            <a:ext cx="7171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small" dirty="0">
                <a:solidFill>
                  <a:srgbClr val="7030A0"/>
                </a:solidFill>
              </a:rPr>
              <a:t>3</a:t>
            </a:r>
            <a:r>
              <a:rPr lang="ru-RU" sz="3200" b="1" cap="small" dirty="0" smtClean="0">
                <a:solidFill>
                  <a:srgbClr val="7030A0"/>
                </a:solidFill>
              </a:rPr>
              <a:t>.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Если над словом перечеркнутые буквы, то это означает, что их нужно вычеркнуть. Если в слове несколько таких букв, то все они вычеркиваются</a:t>
            </a:r>
            <a:endParaRPr lang="ru-RU" sz="2400" b="1" cap="small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5500702"/>
            <a:ext cx="4075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small" dirty="0">
                <a:solidFill>
                  <a:srgbClr val="00B050"/>
                </a:solidFill>
              </a:rPr>
              <a:t>Было </a:t>
            </a:r>
            <a:r>
              <a:rPr lang="ru-RU" sz="2400" b="1" cap="small" dirty="0" smtClean="0">
                <a:solidFill>
                  <a:srgbClr val="00B050"/>
                </a:solidFill>
              </a:rPr>
              <a:t>«СТОЛ" </a:t>
            </a:r>
            <a:r>
              <a:rPr lang="ru-RU" sz="2400" b="1" cap="small" dirty="0">
                <a:solidFill>
                  <a:srgbClr val="00B050"/>
                </a:solidFill>
              </a:rPr>
              <a:t>стало </a:t>
            </a:r>
            <a:r>
              <a:rPr lang="ru-RU" sz="2400" b="1" cap="small" dirty="0" smtClean="0">
                <a:solidFill>
                  <a:srgbClr val="00B050"/>
                </a:solidFill>
              </a:rPr>
              <a:t>«</a:t>
            </a:r>
            <a:r>
              <a:rPr lang="ru-RU" sz="2400" b="1" dirty="0" smtClean="0">
                <a:solidFill>
                  <a:srgbClr val="00B050"/>
                </a:solidFill>
              </a:rPr>
              <a:t>СТ"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0105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510" y="3590462"/>
            <a:ext cx="16859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64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03" y="781818"/>
            <a:ext cx="8186766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Правила разгадывания ребусов: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098655"/>
            <a:ext cx="7171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small" dirty="0">
                <a:solidFill>
                  <a:srgbClr val="7030A0"/>
                </a:solidFill>
              </a:rPr>
              <a:t>4</a:t>
            </a:r>
            <a:r>
              <a:rPr lang="ru-RU" sz="2400" b="1" cap="small" dirty="0" smtClean="0">
                <a:solidFill>
                  <a:srgbClr val="7030A0"/>
                </a:solidFill>
              </a:rPr>
              <a:t>. </a:t>
            </a:r>
            <a:r>
              <a:rPr lang="ru-RU" sz="2400" b="1" dirty="0">
                <a:solidFill>
                  <a:srgbClr val="7030A0"/>
                </a:solidFill>
              </a:rPr>
              <a:t>Для замены букв внутри используют равенство типа И=Е, которое означает, что следует заменить все буквы И на Е. Если указано равенство типа 2=Р, то следует вторую букву заменить на </a:t>
            </a:r>
            <a:r>
              <a:rPr lang="ru-RU" sz="2400" b="1" dirty="0" smtClean="0">
                <a:solidFill>
                  <a:srgbClr val="7030A0"/>
                </a:solidFill>
              </a:rPr>
              <a:t>Р</a:t>
            </a:r>
            <a:endParaRPr lang="ru-RU" sz="2400" b="1" cap="small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5500702"/>
            <a:ext cx="426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small" dirty="0">
                <a:solidFill>
                  <a:srgbClr val="00B050"/>
                </a:solidFill>
              </a:rPr>
              <a:t>Было </a:t>
            </a:r>
            <a:r>
              <a:rPr lang="ru-RU" sz="2400" b="1" cap="small" dirty="0" smtClean="0">
                <a:solidFill>
                  <a:srgbClr val="00B050"/>
                </a:solidFill>
              </a:rPr>
              <a:t>«ЗОНТ" </a:t>
            </a:r>
            <a:r>
              <a:rPr lang="ru-RU" sz="2400" b="1" cap="small" dirty="0">
                <a:solidFill>
                  <a:srgbClr val="00B050"/>
                </a:solidFill>
              </a:rPr>
              <a:t>стало </a:t>
            </a:r>
            <a:r>
              <a:rPr lang="ru-RU" sz="2400" b="1" cap="small" dirty="0" smtClean="0">
                <a:solidFill>
                  <a:srgbClr val="00B050"/>
                </a:solidFill>
              </a:rPr>
              <a:t>«</a:t>
            </a:r>
            <a:r>
              <a:rPr lang="ru-RU" sz="2400" b="1" dirty="0" smtClean="0">
                <a:solidFill>
                  <a:srgbClr val="00B050"/>
                </a:solidFill>
              </a:rPr>
              <a:t>ЗОК"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171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11" descr="zont Moshino 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3" y="3668315"/>
            <a:ext cx="1886897" cy="17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extBox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58" y="3668315"/>
            <a:ext cx="157162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03" y="781818"/>
            <a:ext cx="8186766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Правила разгадывания ребусов: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098655"/>
            <a:ext cx="7171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small" dirty="0" smtClean="0">
                <a:solidFill>
                  <a:srgbClr val="7030A0"/>
                </a:solidFill>
              </a:rPr>
              <a:t>5.</a:t>
            </a:r>
            <a:r>
              <a:rPr lang="ru-RU" sz="2400" b="1" dirty="0" smtClean="0">
                <a:solidFill>
                  <a:srgbClr val="7030A0"/>
                </a:solidFill>
              </a:rPr>
              <a:t>Строчка </a:t>
            </a:r>
            <a:r>
              <a:rPr lang="ru-RU" sz="2400" b="1" dirty="0">
                <a:solidFill>
                  <a:srgbClr val="7030A0"/>
                </a:solidFill>
              </a:rPr>
              <a:t>вида 2,4,6,7 означает, что из слова необходимо использовать только буквы под номерами 2,4,6 и </a:t>
            </a:r>
            <a:r>
              <a:rPr lang="ru-RU" sz="2400" b="1" dirty="0" smtClean="0">
                <a:solidFill>
                  <a:srgbClr val="7030A0"/>
                </a:solidFill>
              </a:rPr>
              <a:t>7</a:t>
            </a:r>
            <a:endParaRPr lang="ru-RU" sz="2400" b="1" cap="small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5500702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small" dirty="0">
                <a:solidFill>
                  <a:srgbClr val="00B050"/>
                </a:solidFill>
              </a:rPr>
              <a:t>Было </a:t>
            </a:r>
            <a:r>
              <a:rPr lang="ru-RU" sz="2400" b="1" cap="small" dirty="0" smtClean="0">
                <a:solidFill>
                  <a:srgbClr val="00B050"/>
                </a:solidFill>
              </a:rPr>
              <a:t>«ЛАК" </a:t>
            </a:r>
            <a:r>
              <a:rPr lang="ru-RU" sz="2400" b="1" cap="small" dirty="0">
                <a:solidFill>
                  <a:srgbClr val="00B050"/>
                </a:solidFill>
              </a:rPr>
              <a:t>стало </a:t>
            </a:r>
            <a:r>
              <a:rPr lang="ru-RU" sz="2400" b="1" cap="small" dirty="0" smtClean="0">
                <a:solidFill>
                  <a:srgbClr val="00B050"/>
                </a:solidFill>
              </a:rPr>
              <a:t>«</a:t>
            </a:r>
            <a:r>
              <a:rPr lang="ru-RU" sz="2400" b="1" dirty="0" smtClean="0">
                <a:solidFill>
                  <a:srgbClr val="00B050"/>
                </a:solidFill>
              </a:rPr>
              <a:t>АЛ"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171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186" r="62989"/>
          <a:stretch/>
        </p:blipFill>
        <p:spPr bwMode="auto">
          <a:xfrm>
            <a:off x="3928161" y="3087233"/>
            <a:ext cx="1296144" cy="241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1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03" y="781818"/>
            <a:ext cx="8186766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Правила разгадывания ребусов: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098655"/>
            <a:ext cx="717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6. Перевернутая </a:t>
            </a:r>
            <a:r>
              <a:rPr lang="ru-RU" sz="2400" b="1" dirty="0">
                <a:solidFill>
                  <a:srgbClr val="7030A0"/>
                </a:solidFill>
              </a:rPr>
              <a:t>картинка означает, что слово нужно читать справа    </a:t>
            </a:r>
            <a:r>
              <a:rPr lang="ru-RU" sz="2400" b="1" dirty="0" smtClean="0">
                <a:solidFill>
                  <a:srgbClr val="7030A0"/>
                </a:solidFill>
              </a:rPr>
              <a:t>налево</a:t>
            </a:r>
            <a:endParaRPr lang="ru-RU" sz="2400" b="1" cap="small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5500702"/>
            <a:ext cx="4514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small" dirty="0" smtClean="0">
                <a:solidFill>
                  <a:srgbClr val="00B050"/>
                </a:solidFill>
              </a:rPr>
              <a:t>Было «КРОТ" стало «</a:t>
            </a:r>
            <a:r>
              <a:rPr lang="ru-RU" sz="2400" b="1" dirty="0" smtClean="0">
                <a:solidFill>
                  <a:srgbClr val="00B050"/>
                </a:solidFill>
              </a:rPr>
              <a:t>ТОРК"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171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095141"/>
            <a:ext cx="19098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48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03" y="781818"/>
            <a:ext cx="8186766" cy="1143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Правила разгадывания ребусов: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098655"/>
            <a:ext cx="717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7</a:t>
            </a:r>
            <a:r>
              <a:rPr lang="ru-RU" sz="2400" b="1" dirty="0">
                <a:solidFill>
                  <a:srgbClr val="7030A0"/>
                </a:solidFill>
              </a:rPr>
              <a:t>. При шифровании часто используют структуру начертания </a:t>
            </a:r>
            <a:r>
              <a:rPr lang="ru-RU" sz="2400" b="1" dirty="0" smtClean="0">
                <a:solidFill>
                  <a:srgbClr val="7030A0"/>
                </a:solidFill>
              </a:rPr>
              <a:t>изображения</a:t>
            </a:r>
            <a:endParaRPr lang="ru-RU" sz="2400" b="1" cap="small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86916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small" dirty="0">
                <a:solidFill>
                  <a:srgbClr val="00B050"/>
                </a:solidFill>
              </a:rPr>
              <a:t>Буква "Х" </a:t>
            </a:r>
            <a:r>
              <a:rPr lang="ru-RU" b="1" cap="small" dirty="0" smtClean="0">
                <a:solidFill>
                  <a:srgbClr val="00B050"/>
                </a:solidFill>
              </a:rPr>
              <a:t>содержится </a:t>
            </a:r>
            <a:r>
              <a:rPr lang="ru-RU" b="1" cap="small" dirty="0">
                <a:solidFill>
                  <a:srgbClr val="00B050"/>
                </a:solidFill>
              </a:rPr>
              <a:t>в букве "О", получаем х-в-о, т.е. "ХВО". </a:t>
            </a:r>
            <a:endParaRPr lang="ru-RU" b="1" cap="small" dirty="0" smtClean="0">
              <a:solidFill>
                <a:srgbClr val="00B050"/>
              </a:solidFill>
            </a:endParaRPr>
          </a:p>
          <a:p>
            <a:r>
              <a:rPr lang="ru-RU" b="1" cap="small" dirty="0" smtClean="0">
                <a:solidFill>
                  <a:srgbClr val="00B050"/>
                </a:solidFill>
              </a:rPr>
              <a:t>Может </a:t>
            </a:r>
            <a:r>
              <a:rPr lang="ru-RU" b="1" cap="small" dirty="0">
                <a:solidFill>
                  <a:srgbClr val="00B050"/>
                </a:solidFill>
              </a:rPr>
              <a:t>быть обратный вариант в-о-х, т.е. "ВОХ". </a:t>
            </a:r>
            <a:endParaRPr lang="ru-RU" b="1" cap="small" dirty="0" smtClean="0">
              <a:solidFill>
                <a:srgbClr val="00B050"/>
              </a:solidFill>
            </a:endParaRPr>
          </a:p>
          <a:p>
            <a:r>
              <a:rPr lang="ru-RU" b="1" cap="small" dirty="0" smtClean="0">
                <a:solidFill>
                  <a:srgbClr val="00B050"/>
                </a:solidFill>
              </a:rPr>
              <a:t>В </a:t>
            </a:r>
            <a:r>
              <a:rPr lang="ru-RU" b="1" cap="small" dirty="0">
                <a:solidFill>
                  <a:srgbClr val="00B050"/>
                </a:solidFill>
              </a:rPr>
              <a:t>зависимости от смысла выбирается один или </a:t>
            </a:r>
            <a:r>
              <a:rPr lang="ru-RU" b="1" cap="small" smtClean="0">
                <a:solidFill>
                  <a:srgbClr val="00B050"/>
                </a:solidFill>
              </a:rPr>
              <a:t>другой вариант</a:t>
            </a:r>
            <a:endParaRPr lang="ru-RU" b="1" cap="small" dirty="0">
              <a:solidFill>
                <a:srgbClr val="00B050"/>
              </a:solidFill>
            </a:endParaRPr>
          </a:p>
          <a:p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510" y="2929652"/>
            <a:ext cx="16859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49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272</TotalTime>
  <Words>325</Words>
  <Application>Microsoft Office PowerPoint</Application>
  <PresentationFormat>Экран (4:3)</PresentationFormat>
  <Paragraphs>63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Правила разгадывания ребусов:</vt:lpstr>
      <vt:lpstr>Правила разгадывания ребусов:</vt:lpstr>
      <vt:lpstr>Правила разгадывания ребусов:</vt:lpstr>
      <vt:lpstr>Правила разгадывания ребусов:</vt:lpstr>
      <vt:lpstr>Правила разгадывания ребусов:</vt:lpstr>
      <vt:lpstr>Правила разгадывания ребусов:</vt:lpstr>
      <vt:lpstr>Правила разгадывания ребусов: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Ребусы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ребусы</dc:title>
  <dc:creator>hom</dc:creator>
  <cp:lastModifiedBy>Алена</cp:lastModifiedBy>
  <cp:revision>28</cp:revision>
  <dcterms:created xsi:type="dcterms:W3CDTF">2013-05-13T21:14:34Z</dcterms:created>
  <dcterms:modified xsi:type="dcterms:W3CDTF">2023-02-20T07:06:41Z</dcterms:modified>
</cp:coreProperties>
</file>