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4" r:id="rId5"/>
    <p:sldId id="273" r:id="rId6"/>
    <p:sldId id="275" r:id="rId7"/>
    <p:sldId id="277" r:id="rId8"/>
    <p:sldId id="262" r:id="rId9"/>
    <p:sldId id="271" r:id="rId10"/>
    <p:sldId id="263" r:id="rId11"/>
    <p:sldId id="266" r:id="rId12"/>
    <p:sldId id="267" r:id="rId13"/>
    <p:sldId id="265" r:id="rId14"/>
    <p:sldId id="270" r:id="rId15"/>
    <p:sldId id="269" r:id="rId16"/>
    <p:sldId id="268" r:id="rId17"/>
    <p:sldId id="26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A533-ADEE-419C-AA6F-4298D5020BB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85AB-EF00-4F16-ABFF-C25A059E3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16403_36-p-fon-dlya-prezentatsii-na-temu-dobra-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3138"/>
            <a:ext cx="9919446" cy="7031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561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2022-2023г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«Хорошо нам рядышком,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дедушкой и бабушкой!»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71703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ГБОУ Школа №1554 ДО6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Средняя группа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8691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 :  Астахова Н.А.    Ильина Ю.В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Педагог – психолог :  Киреева Э.Р.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692696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«Поездка на автобусе»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21019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113" y="332656"/>
            <a:ext cx="4115597" cy="3096344"/>
          </a:xfrm>
          <a:prstGeom prst="rect">
            <a:avLst/>
          </a:prstGeom>
        </p:spPr>
      </p:pic>
      <p:pic>
        <p:nvPicPr>
          <p:cNvPr id="8" name="Рисунок 7" descr="IMG-20221019-WA0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836" y="3645024"/>
            <a:ext cx="4056132" cy="3052239"/>
          </a:xfrm>
          <a:prstGeom prst="rect">
            <a:avLst/>
          </a:prstGeom>
        </p:spPr>
      </p:pic>
      <p:pic>
        <p:nvPicPr>
          <p:cNvPr id="9" name="Рисунок 8" descr="IMG-20221019-WA0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45024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8641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926_195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3446100" cy="2424384"/>
          </a:xfrm>
          <a:prstGeom prst="rect">
            <a:avLst/>
          </a:prstGeom>
        </p:spPr>
      </p:pic>
      <p:pic>
        <p:nvPicPr>
          <p:cNvPr id="5" name="Рисунок 4" descr="IMG_20220926_120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77072"/>
            <a:ext cx="3347864" cy="2592288"/>
          </a:xfrm>
          <a:prstGeom prst="rect">
            <a:avLst/>
          </a:prstGeom>
        </p:spPr>
      </p:pic>
      <p:pic>
        <p:nvPicPr>
          <p:cNvPr id="7" name="Рисунок 6" descr="IMG-20220923-WA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520428"/>
            <a:ext cx="3312368" cy="2438371"/>
          </a:xfrm>
          <a:prstGeom prst="rect">
            <a:avLst/>
          </a:prstGeom>
        </p:spPr>
      </p:pic>
      <p:pic>
        <p:nvPicPr>
          <p:cNvPr id="8" name="Рисунок 7" descr="IMG-20220923-WA0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074531"/>
            <a:ext cx="3456384" cy="2600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«Подарок для бабушки и дедушки»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515719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Фартук для бабушки»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21020-WA0012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3312368" cy="2421438"/>
          </a:xfrm>
          <a:prstGeom prst="rect">
            <a:avLst/>
          </a:prstGeom>
        </p:spPr>
      </p:pic>
      <p:pic>
        <p:nvPicPr>
          <p:cNvPr id="6" name="Рисунок 5" descr="IMG-20221020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764704"/>
            <a:ext cx="5184576" cy="3901393"/>
          </a:xfrm>
          <a:prstGeom prst="rect">
            <a:avLst/>
          </a:prstGeom>
        </p:spPr>
      </p:pic>
      <p:pic>
        <p:nvPicPr>
          <p:cNvPr id="8" name="Рисунок 7" descr="IMG-20221020-WA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3312819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9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Подарок для дедушки»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1021_101005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704522" cy="3528392"/>
          </a:xfrm>
          <a:prstGeom prst="rect">
            <a:avLst/>
          </a:prstGeom>
        </p:spPr>
      </p:pic>
      <p:pic>
        <p:nvPicPr>
          <p:cNvPr id="7" name="Рисунок 6" descr="IMG_20221021_095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816424" cy="2664296"/>
          </a:xfrm>
          <a:prstGeom prst="rect">
            <a:avLst/>
          </a:prstGeom>
        </p:spPr>
      </p:pic>
      <p:pic>
        <p:nvPicPr>
          <p:cNvPr id="10" name="Рисунок 9" descr="ocr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124744"/>
            <a:ext cx="2592288" cy="1567634"/>
          </a:xfrm>
          <a:prstGeom prst="rect">
            <a:avLst/>
          </a:prstGeom>
        </p:spPr>
      </p:pic>
      <p:pic>
        <p:nvPicPr>
          <p:cNvPr id="12" name="Рисунок 11" descr="IMG_20221021_095334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980728"/>
            <a:ext cx="3816424" cy="26904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«Конкурс чтецов ко Дню пожилого человека»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20929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6950545" cy="52291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20929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3960440" cy="2979612"/>
          </a:xfrm>
          <a:prstGeom prst="rect">
            <a:avLst/>
          </a:prstGeom>
        </p:spPr>
      </p:pic>
      <p:pic>
        <p:nvPicPr>
          <p:cNvPr id="4" name="Рисунок 3" descr="IMG-20220929-WA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3957989" cy="2977769"/>
          </a:xfrm>
          <a:prstGeom prst="rect">
            <a:avLst/>
          </a:prstGeom>
        </p:spPr>
      </p:pic>
      <p:pic>
        <p:nvPicPr>
          <p:cNvPr id="5" name="Рисунок 4" descr="IMG-20220929-WA0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3016"/>
            <a:ext cx="2255206" cy="2996952"/>
          </a:xfrm>
          <a:prstGeom prst="rect">
            <a:avLst/>
          </a:prstGeom>
        </p:spPr>
      </p:pic>
      <p:pic>
        <p:nvPicPr>
          <p:cNvPr id="8" name="Рисунок 7" descr="IMG_20220929_0938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60648"/>
            <a:ext cx="4067944" cy="3050958"/>
          </a:xfrm>
          <a:prstGeom prst="rect">
            <a:avLst/>
          </a:prstGeom>
        </p:spPr>
      </p:pic>
      <p:pic>
        <p:nvPicPr>
          <p:cNvPr id="11" name="Рисунок 10" descr="IMG-20220929-WA01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3573016"/>
            <a:ext cx="1800200" cy="293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21118_17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4283968" cy="321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620688"/>
            <a:ext cx="457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 стенгазеты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«Хорошо нам рядышком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дедушкой и бабушкой»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1122_071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4319698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проектной деятельности дети стали проявлять уважительное отношение к пожилым людям.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знают и называют имена своих бабушек и дедушек. Понимают, что бабушка и дедушка – это родители мамы и папы.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Обогатился словарный запас детей.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Продуктами проектной деятельности стали подарки для дедушек и бабушек: «Кружечка », «Фартук для бабушки», «Ящик с инструментами для дедушки», «Букет для бабушек и дедушек»,стенгазета «Хорошо нам рядышком с дедушкой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 бабушкой».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поставленные в начале работы,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нашли практическую реализацию.</a:t>
            </a:r>
          </a:p>
        </p:txBody>
      </p:sp>
      <p:pic>
        <p:nvPicPr>
          <p:cNvPr id="4" name="Рисунок 3" descr="happy-grandparents-with-grandchildren-on-blue-vector-19915134_MlPbNn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2887923" cy="32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41277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93667cb7138ba4503853d328ac697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26329"/>
            <a:ext cx="3557389" cy="3818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704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темы: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занимает особое место в социализации дошкольного возраста. Почитание старших, забота о них, уважительное отношение к престарелым людям – непременное условие формирования нравственных качеств личности.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21009_1939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3168352" cy="3905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6409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детей среднего дошкольного возраста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 доброжелательного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 уважительного отношения к людям преклонного возраста.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6409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Расширять представление детей о семье, укреплять связи между поколениями;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Формировать уважительное отношение к окружающим (к родным и близкими, пожилым людям);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Совершенствовать навыки культуры поведения;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Формировать стремление радовать старших своими хорошими поступками;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творческие способности детей, познавательную активность, любознательность, навыки общения, связанную речь;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желание детей проявлять заботу о людях пожилого возраста;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условия для детско-взрослого общения.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57192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научатся проявлять заботу, милосердие, доброту, отзывчивость  и уважение к людям старшего поколения.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21011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392488" cy="3297111"/>
          </a:xfrm>
          <a:prstGeom prst="rect">
            <a:avLst/>
          </a:prstGeom>
        </p:spPr>
      </p:pic>
      <p:pic>
        <p:nvPicPr>
          <p:cNvPr id="4" name="Рисунок 3" descr="IMG-20221007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093" y="3501008"/>
            <a:ext cx="4272395" cy="3206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69269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НОД на тему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«Моя семья»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29309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«Семейные традиции»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21019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125020" cy="3096344"/>
          </a:xfrm>
          <a:prstGeom prst="rect">
            <a:avLst/>
          </a:prstGeom>
        </p:spPr>
      </p:pic>
      <p:pic>
        <p:nvPicPr>
          <p:cNvPr id="4" name="Рисунок 3" descr="IMG-20221019-WA0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1008"/>
            <a:ext cx="4151317" cy="3123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764704"/>
            <a:ext cx="48600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</a:p>
          <a:p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«Старость надо уважать»</a:t>
            </a:r>
            <a:endParaRPr lang="ru-RU" sz="3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1121_153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412845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124_101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48980"/>
            <a:ext cx="4656518" cy="3492388"/>
          </a:xfrm>
          <a:prstGeom prst="rect">
            <a:avLst/>
          </a:prstGeom>
        </p:spPr>
      </p:pic>
      <p:pic>
        <p:nvPicPr>
          <p:cNvPr id="4" name="Рисунок 3" descr="IMG_20221124_101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99" y="116632"/>
            <a:ext cx="4224469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54868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Наши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бабушки и дедушки»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124_101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20988"/>
            <a:ext cx="4536504" cy="3402378"/>
          </a:xfrm>
          <a:prstGeom prst="rect">
            <a:avLst/>
          </a:prstGeom>
        </p:spPr>
      </p:pic>
      <p:pic>
        <p:nvPicPr>
          <p:cNvPr id="4" name="Рисунок 3" descr="IMG_20221124_101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4224468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21124_102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78497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2878542a4a6b86e640204d951f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83671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 - ролевая игра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1005_155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638"/>
            <a:ext cx="4115949" cy="3086962"/>
          </a:xfrm>
          <a:prstGeom prst="rect">
            <a:avLst/>
          </a:prstGeom>
        </p:spPr>
      </p:pic>
      <p:pic>
        <p:nvPicPr>
          <p:cNvPr id="5" name="Рисунок 4" descr="IMG_20221005_155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4127443" cy="3095582"/>
          </a:xfrm>
          <a:prstGeom prst="rect">
            <a:avLst/>
          </a:prstGeom>
        </p:spPr>
      </p:pic>
      <p:pic>
        <p:nvPicPr>
          <p:cNvPr id="6" name="Рисунок 5" descr="IMG-20221005-WA0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6640" y="3501008"/>
            <a:ext cx="4172131" cy="3139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355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44</cp:revision>
  <dcterms:created xsi:type="dcterms:W3CDTF">2022-11-06T15:05:19Z</dcterms:created>
  <dcterms:modified xsi:type="dcterms:W3CDTF">2022-12-12T15:32:03Z</dcterms:modified>
</cp:coreProperties>
</file>