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4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F280-6FFA-4B1B-B91B-BE8525C753BF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5EB6-67BB-49B1-B753-B4561CC8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F280-6FFA-4B1B-B91B-BE8525C753BF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5EB6-67BB-49B1-B753-B4561CC8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F280-6FFA-4B1B-B91B-BE8525C753BF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5EB6-67BB-49B1-B753-B4561CC8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F280-6FFA-4B1B-B91B-BE8525C753BF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5EB6-67BB-49B1-B753-B4561CC8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F280-6FFA-4B1B-B91B-BE8525C753BF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5EB6-67BB-49B1-B753-B4561CC8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F280-6FFA-4B1B-B91B-BE8525C753BF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5EB6-67BB-49B1-B753-B4561CC8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F280-6FFA-4B1B-B91B-BE8525C753BF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5EB6-67BB-49B1-B753-B4561CC8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F280-6FFA-4B1B-B91B-BE8525C753BF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5EB6-67BB-49B1-B753-B4561CC8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F280-6FFA-4B1B-B91B-BE8525C753BF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5EB6-67BB-49B1-B753-B4561CC8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F280-6FFA-4B1B-B91B-BE8525C753BF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5EB6-67BB-49B1-B753-B4561CC8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F280-6FFA-4B1B-B91B-BE8525C753BF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5EB6-67BB-49B1-B753-B4561CC8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5F280-6FFA-4B1B-B91B-BE8525C753BF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85EB6-67BB-49B1-B753-B4561CC84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nh-nen-power-point-126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06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«Амплификация детского развития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02128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ГБОУ Школы №1554   Астахова Надежда Александровна</a:t>
            </a:r>
            <a:endParaRPr lang="ru-RU" dirty="0"/>
          </a:p>
        </p:txBody>
      </p:sp>
      <p:pic>
        <p:nvPicPr>
          <p:cNvPr id="7" name="Рисунок 6" descr="1646034260_44-kartinkin-net-p-detskii-sadik-kartinki-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484784"/>
            <a:ext cx="6507390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h-nen-power-point-126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В Стандарт ФГОС ДО введено одно из основных понятий – 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амплификация развития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84482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Амплификация детского развития </a:t>
            </a:r>
            <a:r>
              <a:rPr lang="ru-RU" sz="2400" dirty="0" smtClean="0">
                <a:cs typeface="Times New Roman" pitchFamily="18" charset="0"/>
              </a:rPr>
              <a:t>– максимальное обогащение личностного развития детей на основе широкого развертывания разнообразных специфически детских видов деятельности (игра, конструирование, изобразительная деятельность и др.), а так же общения детей со сверстниками и взрослыми.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36510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Акселерация </a:t>
            </a:r>
            <a:r>
              <a:rPr lang="ru-RU" sz="2400" dirty="0" smtClean="0">
                <a:cs typeface="Times New Roman" pitchFamily="18" charset="0"/>
              </a:rPr>
              <a:t>- искусственное воздействие на взросление человека с навязыванием ему нетипичных для него норм  и навыков ( принудительное стимулирование развития ребенка)</a:t>
            </a: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h-nen-power-point-126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Основоположником одной из самых распространенных отечественных дошкольных психологий является </a:t>
            </a:r>
            <a:r>
              <a:rPr lang="ru-RU" b="1" dirty="0" smtClean="0">
                <a:solidFill>
                  <a:srgbClr val="002060"/>
                </a:solidFill>
              </a:rPr>
              <a:t>Александр Владимирович Запорожец.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Запорожец А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2088232" cy="320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1412776"/>
            <a:ext cx="64087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Он сформулировал главные принципы и обозначил, что </a:t>
            </a:r>
            <a:r>
              <a:rPr lang="ru-RU" sz="2000" b="1" dirty="0" smtClean="0">
                <a:solidFill>
                  <a:srgbClr val="C00000"/>
                </a:solidFill>
              </a:rPr>
              <a:t>амплификация </a:t>
            </a:r>
            <a:r>
              <a:rPr lang="ru-RU" sz="2000" dirty="0" smtClean="0"/>
              <a:t>– это концепция детского развития, которая основана не на принудительном стимулировании ребенка, а на его обогащении за счет полноценного проживания определенного возрастного периода.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50912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Идеальный метод амплификации </a:t>
            </a:r>
            <a:r>
              <a:rPr lang="ru-RU" dirty="0" smtClean="0"/>
              <a:t>– это изучение мира через игру, а также познание окружающей среды с помощью расширения кругозора ребенка, поощрения его общения со сверстниками и взрослыми.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6612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Ребенок должен полноценно окунуться в каждый возраст и прожить его максимально продуктивно.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h-nen-power-point-126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Задачи амплификации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26876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  Позволить ребенку наиболее глубоко прожить каждый период своего возраста,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 Обеспечить глубинное и многогранное освоение знаний,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 Приобретение реального опыта  и обретения не просто знаний, а навыков.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78904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Особенности амплификации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65313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  Индивидуальный подход к детям,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Необходимо следовать за ребенком, его развитием,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Не получиться  лепить его по своему усмотрению.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h-nen-power-point-126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84249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 Образовательные области:</a:t>
            </a:r>
          </a:p>
          <a:p>
            <a:endParaRPr lang="ru-RU" b="1" u="sng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/>
              <a:t> </a:t>
            </a:r>
            <a:r>
              <a:rPr lang="ru-RU" sz="2800" dirty="0" smtClean="0"/>
              <a:t>Социально-коммуникативное развитие,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 </a:t>
            </a:r>
            <a:r>
              <a:rPr lang="ru-RU" sz="2800" dirty="0" smtClean="0"/>
              <a:t>Познавательное развитие,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Речевое развитие,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Художественно-эстетическое развитие,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Физическое развитие.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149080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Ребенку необходимо создать такие условия, которые помогут ему самому прийти к нужным выводам и заключениям, выбрать свой путь решения той или иной проблемы.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ма-ьчик-в-рубашке-шот-ан-ки-с-вопросами-66008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077072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h-nen-power-point-126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В раннем возрасте (1год – 3года) </a:t>
            </a:r>
            <a:r>
              <a:rPr lang="ru-RU" u="sng" dirty="0" smtClean="0"/>
              <a:t>- </a:t>
            </a:r>
            <a:r>
              <a:rPr lang="ru-RU" dirty="0" smtClean="0"/>
              <a:t>это предметная деятельность и игры с составными и динамическими игрушками; экспериментирование с материалами и веществами; общение со взрослыми и совместные игры со сверстниками под руководством взрослого; самообслуживание и действия с бытовыми предметами-орудиями, восприятие смысла музыки, сказок, стихов, рассматривание картинок, двигательная активность;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212976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Для детей дошкольного возраста (3года- 7 лет)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- это ряд видов деятельности, таких как игровая, включая сюжетно-ролевую игру как ведущую деятельность детей дошкольного возраста, а также игру с правилами и другие виды игры, коммуникативная, познавательно-исследовательская деятельность, восприятие художественной литературы и фольклора, самообслуживание и элементарный бытовой труд, конструирование из разного материала, включая конструкторы, модули, бумагу, природный и иной материал, изобразительная, музыкальная и двигательная формы активности ребенка.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Конкретное содержание образовательных областей зависит от возраста детей и должно реализовываться в </a:t>
            </a:r>
            <a:r>
              <a:rPr lang="ru-RU" b="1" u="sng" dirty="0" smtClean="0"/>
              <a:t>определенных видах деятельности: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h-nen-power-point-126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Пример изучения дерева с использованием  метода амплификации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dub.-illyustracz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20689"/>
            <a:ext cx="3600400" cy="2459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48680"/>
            <a:ext cx="43204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 Дуб – как природное явление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400" dirty="0" smtClean="0"/>
              <a:t>Дуб – дерево –ствол –листья –плоды –корни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Кто живет на дубе, у дуба, под дубом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Дуб – дерево – вид растений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b="1" dirty="0" smtClean="0"/>
              <a:t>Осмысление человеком явления дерева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400" dirty="0" smtClean="0"/>
              <a:t>Песня, стихотворение, сказка, басня, рассказ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Инсценировка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Пальчиковые игры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sz="1600" b="1" dirty="0" smtClean="0"/>
              <a:t>Переработка дерева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400" dirty="0" smtClean="0"/>
              <a:t>Бумага, мебель и т.д.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3429000"/>
            <a:ext cx="87849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Развитие сенсорного восприятия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400" dirty="0"/>
          </a:p>
        </p:txBody>
      </p:sp>
      <p:sp>
        <p:nvSpPr>
          <p:cNvPr id="8" name="Стрелка вниз 7"/>
          <p:cNvSpPr/>
          <p:nvPr/>
        </p:nvSpPr>
        <p:spPr>
          <a:xfrm rot="3870603">
            <a:off x="2452721" y="4111049"/>
            <a:ext cx="191975" cy="690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55976" y="4293096"/>
            <a:ext cx="21602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43808" y="5229200"/>
            <a:ext cx="33843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sz="1600" b="1" dirty="0" err="1" smtClean="0"/>
              <a:t>Аудиальное</a:t>
            </a:r>
            <a:r>
              <a:rPr lang="ru-RU" sz="1600" b="1" dirty="0" smtClean="0"/>
              <a:t> восприятие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400" dirty="0" smtClean="0"/>
              <a:t>Шелест листьев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Пение птичек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Отражение звука в деревянном сосуде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Звуки удара по древесине</a:t>
            </a:r>
          </a:p>
        </p:txBody>
      </p:sp>
      <p:sp>
        <p:nvSpPr>
          <p:cNvPr id="11" name="Стрелка вниз 10"/>
          <p:cNvSpPr/>
          <p:nvPr/>
        </p:nvSpPr>
        <p:spPr>
          <a:xfrm rot="18590653">
            <a:off x="6245881" y="4160805"/>
            <a:ext cx="184165" cy="663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300192" y="4869160"/>
            <a:ext cx="27363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sz="1600" b="1" dirty="0" smtClean="0"/>
              <a:t>Визуальное восприятие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400" dirty="0" smtClean="0"/>
              <a:t>Цветовая гамма ствола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Цвет листьев в разное время года, дня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Просвечивающееся небо сквозь листья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4653136"/>
            <a:ext cx="3312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600" b="1" dirty="0" smtClean="0"/>
              <a:t>Кинестетическое восприятие</a:t>
            </a:r>
            <a:r>
              <a:rPr lang="ru-RU" b="1" dirty="0" smtClean="0"/>
              <a:t>       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400" dirty="0" smtClean="0"/>
              <a:t>Пространственные ощущения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Чувство величины, веса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Запах, вкус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Тактильные ощущения</a:t>
            </a:r>
            <a:endParaRPr lang="ru-RU" sz="1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h-nen-power-point-126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9896"/>
            <a:ext cx="9610528" cy="7207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124744"/>
            <a:ext cx="31683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Математическое развитие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Величины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Сравнение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Счет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Геометрические фигуры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212976"/>
            <a:ext cx="82089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Речевое развитие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</a:t>
            </a:r>
            <a:r>
              <a:rPr lang="ru-RU" dirty="0" smtClean="0"/>
              <a:t>Имитация шума дерева и всех обитателей леса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</a:t>
            </a:r>
            <a:r>
              <a:rPr lang="ru-RU" dirty="0" smtClean="0"/>
              <a:t>Скороговорки – проработка звуков </a:t>
            </a:r>
            <a:r>
              <a:rPr lang="ru-RU" dirty="0" err="1" smtClean="0"/>
              <a:t>д</a:t>
            </a:r>
            <a:r>
              <a:rPr lang="ru-RU" dirty="0" smtClean="0"/>
              <a:t>, </a:t>
            </a:r>
            <a:r>
              <a:rPr lang="ru-RU" dirty="0" err="1" smtClean="0"/>
              <a:t>ш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, с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</a:t>
            </a:r>
            <a:r>
              <a:rPr lang="ru-RU" dirty="0" smtClean="0"/>
              <a:t>Стихотворения про дуб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Песни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941168"/>
            <a:ext cx="53285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Физическое развитие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Танцы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Физминутки</a:t>
            </a:r>
            <a:r>
              <a:rPr lang="ru-RU" dirty="0" smtClean="0"/>
              <a:t> (мелкая и крупная моторика)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Имитация дерева и животных</a:t>
            </a:r>
            <a:endParaRPr lang="ru-RU" dirty="0"/>
          </a:p>
        </p:txBody>
      </p:sp>
      <p:pic>
        <p:nvPicPr>
          <p:cNvPr id="6" name="Рисунок 5" descr="dub.-illyustracz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76672"/>
            <a:ext cx="3777824" cy="2580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h-nen-power-point-126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98884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634</Words>
  <Application>Microsoft Office PowerPoint</Application>
  <PresentationFormat>Экран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44</cp:revision>
  <dcterms:created xsi:type="dcterms:W3CDTF">2022-09-04T14:49:23Z</dcterms:created>
  <dcterms:modified xsi:type="dcterms:W3CDTF">2022-11-05T16:44:06Z</dcterms:modified>
</cp:coreProperties>
</file>